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12" r:id="rId30"/>
    <p:sldId id="381" r:id="rId31"/>
    <p:sldId id="373" r:id="rId32"/>
    <p:sldId id="371" r:id="rId33"/>
    <p:sldId id="363" r:id="rId34"/>
    <p:sldId id="364" r:id="rId35"/>
    <p:sldId id="376" r:id="rId36"/>
    <p:sldId id="367" r:id="rId37"/>
    <p:sldId id="368" r:id="rId38"/>
    <p:sldId id="382" r:id="rId39"/>
    <p:sldId id="383" r:id="rId40"/>
    <p:sldId id="384" r:id="rId41"/>
    <p:sldId id="385" r:id="rId42"/>
    <p:sldId id="386" r:id="rId43"/>
    <p:sldId id="387" r:id="rId44"/>
    <p:sldId id="377" r:id="rId45"/>
    <p:sldId id="379" r:id="rId46"/>
    <p:sldId id="360" r:id="rId47"/>
    <p:sldId id="398" r:id="rId48"/>
    <p:sldId id="399" r:id="rId49"/>
    <p:sldId id="388" r:id="rId50"/>
    <p:sldId id="389" r:id="rId51"/>
    <p:sldId id="390" r:id="rId52"/>
    <p:sldId id="392" r:id="rId53"/>
    <p:sldId id="393" r:id="rId54"/>
    <p:sldId id="394" r:id="rId55"/>
    <p:sldId id="400" r:id="rId56"/>
    <p:sldId id="405" r:id="rId57"/>
    <p:sldId id="402" r:id="rId58"/>
    <p:sldId id="403" r:id="rId59"/>
    <p:sldId id="404" r:id="rId60"/>
    <p:sldId id="411" r:id="rId61"/>
    <p:sldId id="395" r:id="rId62"/>
    <p:sldId id="396" r:id="rId63"/>
    <p:sldId id="397" r:id="rId64"/>
    <p:sldId id="391" r:id="rId65"/>
    <p:sldId id="260" r:id="rId66"/>
    <p:sldId id="268" r:id="rId67"/>
    <p:sldId id="269" r:id="rId68"/>
    <p:sldId id="262" r:id="rId69"/>
    <p:sldId id="271" r:id="rId70"/>
    <p:sldId id="275" r:id="rId71"/>
    <p:sldId id="279" r:id="rId72"/>
    <p:sldId id="264" r:id="rId73"/>
    <p:sldId id="259" r:id="rId74"/>
    <p:sldId id="261" r:id="rId75"/>
    <p:sldId id="26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autoAdjust="0"/>
    <p:restoredTop sz="95872"/>
  </p:normalViewPr>
  <p:slideViewPr>
    <p:cSldViewPr snapToGrid="0">
      <p:cViewPr>
        <p:scale>
          <a:sx n="130" d="100"/>
          <a:sy n="130" d="100"/>
        </p:scale>
        <p:origin x="4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12/10/19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12/10/19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12/10/19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12/10/19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12/10/19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291.png"/><Relationship Id="rId9" Type="http://schemas.openxmlformats.org/officeDocument/2006/relationships/image" Target="../media/image1570.png"/></Relationships>
</file>

<file path=ppt/slides/_rels/slide31.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1600.png"/><Relationship Id="rId7" Type="http://schemas.openxmlformats.org/officeDocument/2006/relationships/image" Target="../media/image29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297.png"/></Relationships>
</file>

<file path=ppt/slides/_rels/slide32.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3.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0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01.png"/><Relationship Id="rId5" Type="http://schemas.openxmlformats.org/officeDocument/2006/relationships/image" Target="../media/image1690.png"/><Relationship Id="rId10" Type="http://schemas.openxmlformats.org/officeDocument/2006/relationships/image" Target="../media/image300.png"/><Relationship Id="rId4" Type="http://schemas.openxmlformats.org/officeDocument/2006/relationships/image" Target="../media/image1680.png"/><Relationship Id="rId9" Type="http://schemas.openxmlformats.org/officeDocument/2006/relationships/image" Target="../media/image299.png"/></Relationships>
</file>

<file path=ppt/slides/_rels/slide33.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1780.png"/><Relationship Id="rId7" Type="http://schemas.openxmlformats.org/officeDocument/2006/relationships/image" Target="../media/image30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08.png"/><Relationship Id="rId5" Type="http://schemas.openxmlformats.org/officeDocument/2006/relationships/image" Target="../media/image1800.png"/><Relationship Id="rId10" Type="http://schemas.openxmlformats.org/officeDocument/2006/relationships/image" Target="../media/image307.png"/><Relationship Id="rId4" Type="http://schemas.openxmlformats.org/officeDocument/2006/relationships/image" Target="../media/image1790.png"/><Relationship Id="rId9" Type="http://schemas.openxmlformats.org/officeDocument/2006/relationships/image" Target="../media/image306.png"/></Relationships>
</file>

<file path=ppt/slides/_rels/slide34.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9.png"/></Relationships>
</file>

<file path=ppt/slides/_rels/slide35.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16.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15.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14.png"/><Relationship Id="rId5" Type="http://schemas.openxmlformats.org/officeDocument/2006/relationships/image" Target="../media/image1940.png"/><Relationship Id="rId10" Type="http://schemas.openxmlformats.org/officeDocument/2006/relationships/image" Target="../media/image313.png"/><Relationship Id="rId4" Type="http://schemas.openxmlformats.org/officeDocument/2006/relationships/image" Target="../media/image1930.png"/><Relationship Id="rId9" Type="http://schemas.openxmlformats.org/officeDocument/2006/relationships/image" Target="../media/image312.png"/></Relationships>
</file>

<file path=ppt/slides/_rels/slide36.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2030.png"/><Relationship Id="rId7" Type="http://schemas.openxmlformats.org/officeDocument/2006/relationships/image" Target="../media/image31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21.png"/><Relationship Id="rId5" Type="http://schemas.openxmlformats.org/officeDocument/2006/relationships/image" Target="../media/image2050.png"/><Relationship Id="rId10" Type="http://schemas.openxmlformats.org/officeDocument/2006/relationships/image" Target="../media/image320.png"/><Relationship Id="rId4" Type="http://schemas.openxmlformats.org/officeDocument/2006/relationships/image" Target="../media/image2040.png"/><Relationship Id="rId9" Type="http://schemas.openxmlformats.org/officeDocument/2006/relationships/image" Target="../media/image319.png"/></Relationships>
</file>

<file path=ppt/slides/_rels/slide37.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2130.png"/><Relationship Id="rId7" Type="http://schemas.openxmlformats.org/officeDocument/2006/relationships/image" Target="../media/image322.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326.png"/><Relationship Id="rId5" Type="http://schemas.openxmlformats.org/officeDocument/2006/relationships/image" Target="../media/image2150.png"/><Relationship Id="rId10" Type="http://schemas.openxmlformats.org/officeDocument/2006/relationships/image" Target="../media/image325.png"/><Relationship Id="rId4" Type="http://schemas.openxmlformats.org/officeDocument/2006/relationships/image" Target="../media/image2140.png"/><Relationship Id="rId9" Type="http://schemas.openxmlformats.org/officeDocument/2006/relationships/image" Target="../media/image324.png"/></Relationships>
</file>

<file path=ppt/slides/_rels/slide38.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2230.png"/><Relationship Id="rId7" Type="http://schemas.openxmlformats.org/officeDocument/2006/relationships/image" Target="../media/image328.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327.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331.png"/><Relationship Id="rId4" Type="http://schemas.openxmlformats.org/officeDocument/2006/relationships/image" Target="../media/image2240.png"/><Relationship Id="rId9" Type="http://schemas.openxmlformats.org/officeDocument/2006/relationships/image" Target="../media/image330.png"/></Relationships>
</file>

<file path=ppt/slides/_rels/slide39.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37.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336.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335.png"/><Relationship Id="rId5" Type="http://schemas.openxmlformats.org/officeDocument/2006/relationships/image" Target="../media/image2350.png"/><Relationship Id="rId10" Type="http://schemas.openxmlformats.org/officeDocument/2006/relationships/image" Target="../media/image334.png"/><Relationship Id="rId4" Type="http://schemas.openxmlformats.org/officeDocument/2006/relationships/image" Target="../media/image2340.png"/><Relationship Id="rId9" Type="http://schemas.openxmlformats.org/officeDocument/2006/relationships/image" Target="../media/image3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43.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342.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341.png"/><Relationship Id="rId5" Type="http://schemas.openxmlformats.org/officeDocument/2006/relationships/image" Target="../media/image2470.png"/><Relationship Id="rId10" Type="http://schemas.openxmlformats.org/officeDocument/2006/relationships/image" Target="../media/image340.png"/><Relationship Id="rId4" Type="http://schemas.openxmlformats.org/officeDocument/2006/relationships/image" Target="../media/image2460.png"/><Relationship Id="rId9" Type="http://schemas.openxmlformats.org/officeDocument/2006/relationships/image" Target="../media/image339.png"/><Relationship Id="rId14" Type="http://schemas.openxmlformats.org/officeDocument/2006/relationships/image" Target="../media/image2560.png"/></Relationships>
</file>

<file path=ppt/slides/_rels/slide41.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344.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346.png"/><Relationship Id="rId10" Type="http://schemas.openxmlformats.org/officeDocument/2006/relationships/image" Target="../media/image348.png"/><Relationship Id="rId4" Type="http://schemas.openxmlformats.org/officeDocument/2006/relationships/image" Target="../media/image345.png"/><Relationship Id="rId9" Type="http://schemas.openxmlformats.org/officeDocument/2006/relationships/image" Target="../media/image347.png"/></Relationships>
</file>

<file path=ppt/slides/_rels/slide42.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353.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352.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351.png"/><Relationship Id="rId5" Type="http://schemas.openxmlformats.org/officeDocument/2006/relationships/image" Target="../media/image2700.png"/><Relationship Id="rId10" Type="http://schemas.openxmlformats.org/officeDocument/2006/relationships/image" Target="../media/image350.png"/><Relationship Id="rId4" Type="http://schemas.openxmlformats.org/officeDocument/2006/relationships/image" Target="../media/image2690.png"/><Relationship Id="rId9" Type="http://schemas.openxmlformats.org/officeDocument/2006/relationships/image" Target="../media/image349.png"/><Relationship Id="rId14" Type="http://schemas.openxmlformats.org/officeDocument/2006/relationships/image" Target="../media/image354.png"/></Relationships>
</file>

<file path=ppt/slides/_rels/slide43.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355.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357.png"/><Relationship Id="rId4" Type="http://schemas.openxmlformats.org/officeDocument/2006/relationships/image" Target="../media/image356.png"/></Relationships>
</file>

<file path=ppt/slides/_rels/slide44.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63.png"/><Relationship Id="rId3" Type="http://schemas.openxmlformats.org/officeDocument/2006/relationships/image" Target="../media/image2870.png"/><Relationship Id="rId7" Type="http://schemas.openxmlformats.org/officeDocument/2006/relationships/image" Target="../media/image358.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362.png"/><Relationship Id="rId5" Type="http://schemas.openxmlformats.org/officeDocument/2006/relationships/image" Target="../media/image2890.png"/><Relationship Id="rId10" Type="http://schemas.openxmlformats.org/officeDocument/2006/relationships/image" Target="../media/image361.png"/><Relationship Id="rId4" Type="http://schemas.openxmlformats.org/officeDocument/2006/relationships/image" Target="../media/image2880.png"/><Relationship Id="rId9" Type="http://schemas.openxmlformats.org/officeDocument/2006/relationships/image" Target="../media/image360.png"/></Relationships>
</file>

<file path=ppt/slides/_rels/slide45.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2990.png"/><Relationship Id="rId7" Type="http://schemas.openxmlformats.org/officeDocument/2006/relationships/image" Target="../media/image365.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364.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367.png"/></Relationships>
</file>

<file path=ppt/slides/_rels/slide46.xml.rels><?xml version="1.0" encoding="UTF-8" standalone="yes"?>
<Relationships xmlns="http://schemas.openxmlformats.org/package/2006/relationships"><Relationship Id="rId3" Type="http://schemas.openxmlformats.org/officeDocument/2006/relationships/image" Target="../media/image369.png"/><Relationship Id="rId7" Type="http://schemas.openxmlformats.org/officeDocument/2006/relationships/image" Target="../media/image790.png"/><Relationship Id="rId2" Type="http://schemas.openxmlformats.org/officeDocument/2006/relationships/image" Target="../media/image368.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370.png"/></Relationships>
</file>

<file path=ppt/slides/_rels/slide4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352.png"/></Relationships>
</file>

<file path=ppt/slides/_rels/slide48.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372.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371.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373.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291.png"/><Relationship Id="rId24" Type="http://schemas.openxmlformats.org/officeDocument/2006/relationships/image" Target="../media/image3320.png"/><Relationship Id="rId5" Type="http://schemas.openxmlformats.org/officeDocument/2006/relationships/image" Target="../media/image342.png"/><Relationship Id="rId15" Type="http://schemas.openxmlformats.org/officeDocument/2006/relationships/image" Target="../media/image293.png"/><Relationship Id="rId23" Type="http://schemas.openxmlformats.org/officeDocument/2006/relationships/image" Target="../media/image374.png"/><Relationship Id="rId10" Type="http://schemas.openxmlformats.org/officeDocument/2006/relationships/image" Target="../media/image290.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292.png"/><Relationship Id="rId22" Type="http://schemas.openxmlformats.org/officeDocument/2006/relationships/image" Target="../media/image3310.png"/><Relationship Id="rId27" Type="http://schemas.openxmlformats.org/officeDocument/2006/relationships/image" Target="../media/image3180.png"/></Relationships>
</file>

<file path=ppt/slides/_rels/slide51.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352.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374.png"/><Relationship Id="rId4" Type="http://schemas.openxmlformats.org/officeDocument/2006/relationships/image" Target="../media/image3360.png"/></Relationships>
</file>

<file path=ppt/slides/_rels/slide5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3.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12.png"/><Relationship Id="rId10" Type="http://schemas.openxmlformats.org/officeDocument/2006/relationships/image" Target="../media/image341.png"/><Relationship Id="rId4" Type="http://schemas.openxmlformats.org/officeDocument/2006/relationships/image" Target="../media/image311.png"/><Relationship Id="rId9" Type="http://schemas.openxmlformats.org/officeDocument/2006/relationships/image" Target="../media/image338.png"/></Relationships>
</file>

<file path=ppt/slides/_rels/slide5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342.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55.xml.rels><?xml version="1.0" encoding="UTF-8" standalone="yes"?>
<Relationships xmlns="http://schemas.openxmlformats.org/package/2006/relationships"><Relationship Id="rId3" Type="http://schemas.openxmlformats.org/officeDocument/2006/relationships/image" Target="../media/image352.png"/><Relationship Id="rId7" Type="http://schemas.openxmlformats.org/officeDocument/2006/relationships/image" Target="../media/image3600.png"/><Relationship Id="rId2" Type="http://schemas.openxmlformats.org/officeDocument/2006/relationships/image" Target="../media/image349.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375.png"/></Relationships>
</file>

<file path=ppt/slides/_rels/slide5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png"/><Relationship Id="rId3" Type="http://schemas.openxmlformats.org/officeDocument/2006/relationships/image" Target="../media/image382.png"/><Relationship Id="rId7" Type="http://schemas.openxmlformats.org/officeDocument/2006/relationships/image" Target="../media/image385.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png"/><Relationship Id="rId5" Type="http://schemas.openxmlformats.org/officeDocument/2006/relationships/image" Target="../media/image383.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png"/></Relationships>
</file>

<file path=ppt/slides/_rels/slide57.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374.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373.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376.png"/><Relationship Id="rId9" Type="http://schemas.openxmlformats.org/officeDocument/2006/relationships/image" Target="../media/image377.png"/><Relationship Id="rId14" Type="http://schemas.openxmlformats.org/officeDocument/2006/relationships/image" Target="../media/image3690.png"/></Relationships>
</file>

<file path=ppt/slides/_rels/slide58.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406.png"/><Relationship Id="rId3" Type="http://schemas.openxmlformats.org/officeDocument/2006/relationships/image" Target="../media/image400.png"/><Relationship Id="rId7" Type="http://schemas.openxmlformats.org/officeDocument/2006/relationships/image" Target="../media/image402.png"/><Relationship Id="rId12" Type="http://schemas.openxmlformats.org/officeDocument/2006/relationships/image" Target="../media/image195.png"/><Relationship Id="rId2" Type="http://schemas.openxmlformats.org/officeDocument/2006/relationships/image" Target="../media/image378.png"/><Relationship Id="rId1" Type="http://schemas.openxmlformats.org/officeDocument/2006/relationships/slideLayout" Target="../slideLayouts/slideLayout12.xml"/><Relationship Id="rId6" Type="http://schemas.openxmlformats.org/officeDocument/2006/relationships/image" Target="../media/image380.png"/><Relationship Id="rId11" Type="http://schemas.openxmlformats.org/officeDocument/2006/relationships/image" Target="../media/image404.png"/><Relationship Id="rId5" Type="http://schemas.openxmlformats.org/officeDocument/2006/relationships/image" Target="../media/image401.png"/><Relationship Id="rId10" Type="http://schemas.openxmlformats.org/officeDocument/2006/relationships/image" Target="../media/image384.png"/><Relationship Id="rId4" Type="http://schemas.openxmlformats.org/officeDocument/2006/relationships/image" Target="../media/image379.png"/><Relationship Id="rId9" Type="http://schemas.openxmlformats.org/officeDocument/2006/relationships/image" Target="../media/image403.png"/></Relationships>
</file>

<file path=ppt/slides/_rels/slide59.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373.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377.png"/><Relationship Id="rId2" Type="http://schemas.openxmlformats.org/officeDocument/2006/relationships/image" Target="../media/image77.png"/><Relationship Id="rId16" Type="http://schemas.openxmlformats.org/officeDocument/2006/relationships/image" Target="../media/image371.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376.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381.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374.png"/><Relationship Id="rId27" Type="http://schemas.openxmlformats.org/officeDocument/2006/relationships/image" Target="../media/image380.png"/><Relationship Id="rId30" Type="http://schemas.openxmlformats.org/officeDocument/2006/relationships/image" Target="../media/image4060.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373.png"/><Relationship Id="rId18" Type="http://schemas.openxmlformats.org/officeDocument/2006/relationships/image" Target="../media/image166.png"/><Relationship Id="rId26" Type="http://schemas.openxmlformats.org/officeDocument/2006/relationships/image" Target="../media/image389.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png"/><Relationship Id="rId33" Type="http://schemas.openxmlformats.org/officeDocument/2006/relationships/image" Target="../media/image397.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png"/><Relationship Id="rId36" Type="http://schemas.openxmlformats.org/officeDocument/2006/relationships/image" Target="../media/image405.png"/><Relationship Id="rId10" Type="http://schemas.openxmlformats.org/officeDocument/2006/relationships/image" Target="../media/image94.png"/><Relationship Id="rId19" Type="http://schemas.openxmlformats.org/officeDocument/2006/relationships/image" Target="../media/image376.png"/><Relationship Id="rId31" Type="http://schemas.openxmlformats.org/officeDocument/2006/relationships/image" Target="../media/image395.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374.png"/><Relationship Id="rId22" Type="http://schemas.openxmlformats.org/officeDocument/2006/relationships/image" Target="../media/image3800.png"/><Relationship Id="rId27" Type="http://schemas.openxmlformats.org/officeDocument/2006/relationships/image" Target="../media/image391.png"/><Relationship Id="rId30" Type="http://schemas.openxmlformats.org/officeDocument/2006/relationships/image" Target="../media/image394.png"/><Relationship Id="rId35" Type="http://schemas.openxmlformats.org/officeDocument/2006/relationships/image" Target="../media/image399.png"/><Relationship Id="rId8" Type="http://schemas.openxmlformats.org/officeDocument/2006/relationships/image" Target="../media/image98.png"/></Relationships>
</file>

<file path=ppt/slides/_rels/slide61.xml.rels><?xml version="1.0" encoding="UTF-8" standalone="yes"?>
<Relationships xmlns="http://schemas.openxmlformats.org/package/2006/relationships"><Relationship Id="rId2" Type="http://schemas.openxmlformats.org/officeDocument/2006/relationships/image" Target="../media/image385.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86.em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2.png"/></Relationships>
</file>

<file path=ppt/slides/_rels/slide69.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414.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13.png"/><Relationship Id="rId4" Type="http://schemas.openxmlformats.org/officeDocument/2006/relationships/image" Target="../media/image409.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3.png"/><Relationship Id="rId5" Type="http://schemas.openxmlformats.org/officeDocument/2006/relationships/image" Target="../media/image409.png"/><Relationship Id="rId4" Type="http://schemas.openxmlformats.org/officeDocument/2006/relationships/image" Target="../media/image414.emf"/></Relationships>
</file>

<file path=ppt/slides/_rels/slide7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08.png"/><Relationship Id="rId4" Type="http://schemas.openxmlformats.org/officeDocument/2006/relationships/image" Target="../media/image414.emf"/></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6.png"/></Relationships>
</file>

<file path=ppt/slides/_rels/slide75.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08.png"/><Relationship Id="rId4" Type="http://schemas.openxmlformats.org/officeDocument/2006/relationships/image" Target="../media/image4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m:t>
                    </m:r>
                    <m:r>
                      <a:rPr lang="en-US" sz="1100" b="0" i="1" smtClean="0">
                        <a:latin typeface="Cambria Math" panose="02040503050406030204" pitchFamily="18" charset="0"/>
                        <a:ea typeface="Cambria Math" panose="02040503050406030204" pitchFamily="18" charset="0"/>
                      </a:rPr>
                      <m:t>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440" y="906434"/>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944" y="906434"/>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309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m:t>
                    </m:r>
                    <m:r>
                      <a:rPr lang="en-US" sz="1100" b="0" i="1" smtClean="0">
                        <a:latin typeface="Cambria Math" panose="02040503050406030204" pitchFamily="18" charset="0"/>
                        <a:ea typeface="Cambria Math" panose="02040503050406030204" pitchFamily="18" charset="0"/>
                      </a:rPr>
                      <m:t>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m:t>
                    </m:r>
                    <m:r>
                      <a:rPr lang="en-US" sz="1100" b="0" i="1" smtClean="0">
                        <a:latin typeface="Cambria Math" panose="02040503050406030204" pitchFamily="18" charset="0"/>
                        <a:ea typeface="Cambria Math" panose="02040503050406030204" pitchFamily="18" charset="0"/>
                      </a:rPr>
                      <m:t>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39771</TotalTime>
  <Words>3842</Words>
  <Application>Microsoft Macintosh PowerPoint</Application>
  <PresentationFormat>Widescreen</PresentationFormat>
  <Paragraphs>630</Paragraphs>
  <Slides>75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519</cp:revision>
  <cp:lastPrinted>2019-12-10T09:22:46Z</cp:lastPrinted>
  <dcterms:created xsi:type="dcterms:W3CDTF">2019-05-15T07:14:52Z</dcterms:created>
  <dcterms:modified xsi:type="dcterms:W3CDTF">2019-12-18T14:53:29Z</dcterms:modified>
</cp:coreProperties>
</file>